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1" r:id="rId3"/>
    <p:sldId id="261" r:id="rId4"/>
    <p:sldId id="266" r:id="rId5"/>
    <p:sldId id="283" r:id="rId6"/>
    <p:sldId id="282" r:id="rId7"/>
    <p:sldId id="267" r:id="rId8"/>
    <p:sldId id="258" r:id="rId9"/>
    <p:sldId id="257" r:id="rId10"/>
    <p:sldId id="270" r:id="rId11"/>
    <p:sldId id="272" r:id="rId12"/>
    <p:sldId id="279" r:id="rId13"/>
    <p:sldId id="278" r:id="rId14"/>
    <p:sldId id="280" r:id="rId15"/>
    <p:sldId id="273" r:id="rId16"/>
    <p:sldId id="284" r:id="rId17"/>
    <p:sldId id="274" r:id="rId18"/>
    <p:sldId id="276" r:id="rId19"/>
    <p:sldId id="271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F9597E-D336-435D-BF6A-D5B0692D2B99}" v="13" dt="2023-03-22T06:45:20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660"/>
  </p:normalViewPr>
  <p:slideViewPr>
    <p:cSldViewPr snapToGrid="0">
      <p:cViewPr varScale="1">
        <p:scale>
          <a:sx n="82" d="100"/>
          <a:sy n="82" d="100"/>
        </p:scale>
        <p:origin x="6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EERAPAT SUPAPORNOPAS" userId="9b6ec91e-8735-4ca7-bd95-cab39c018da6" providerId="ADAL" clId="{2BF9597E-D336-435D-BF6A-D5B0692D2B99}"/>
    <pc:docChg chg="undo custSel addSld delSld modSld sldOrd">
      <pc:chgData name="WEERAPAT SUPAPORNOPAS" userId="9b6ec91e-8735-4ca7-bd95-cab39c018da6" providerId="ADAL" clId="{2BF9597E-D336-435D-BF6A-D5B0692D2B99}" dt="2023-03-22T06:49:37.598" v="318" actId="20577"/>
      <pc:docMkLst>
        <pc:docMk/>
      </pc:docMkLst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872654798" sldId="256"/>
        </pc:sldMkLst>
      </pc:sldChg>
      <pc:sldChg chg="ord modTransition">
        <pc:chgData name="WEERAPAT SUPAPORNOPAS" userId="9b6ec91e-8735-4ca7-bd95-cab39c018da6" providerId="ADAL" clId="{2BF9597E-D336-435D-BF6A-D5B0692D2B99}" dt="2023-03-21T17:20:18.808" v="293"/>
        <pc:sldMkLst>
          <pc:docMk/>
          <pc:sldMk cId="582027652" sldId="258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36818266" sldId="259"/>
        </pc:sldMkLst>
      </pc:sldChg>
      <pc:sldChg chg="modSp mod modTransition">
        <pc:chgData name="WEERAPAT SUPAPORNOPAS" userId="9b6ec91e-8735-4ca7-bd95-cab39c018da6" providerId="ADAL" clId="{2BF9597E-D336-435D-BF6A-D5B0692D2B99}" dt="2023-03-21T17:20:36.999" v="294" actId="20577"/>
        <pc:sldMkLst>
          <pc:docMk/>
          <pc:sldMk cId="1703387884" sldId="260"/>
        </pc:sldMkLst>
        <pc:spChg chg="mod">
          <ac:chgData name="WEERAPAT SUPAPORNOPAS" userId="9b6ec91e-8735-4ca7-bd95-cab39c018da6" providerId="ADAL" clId="{2BF9597E-D336-435D-BF6A-D5B0692D2B99}" dt="2023-03-21T17:20:36.999" v="294" actId="20577"/>
          <ac:spMkLst>
            <pc:docMk/>
            <pc:sldMk cId="1703387884" sldId="260"/>
            <ac:spMk id="2" creationId="{166DABD5-C156-15F3-90B9-9B4E7FEBCD0F}"/>
          </ac:spMkLst>
        </pc:spChg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1651318" sldId="261"/>
        </pc:sldMkLst>
      </pc:sldChg>
      <pc:sldChg chg="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3443045186" sldId="262"/>
        </pc:sldMkLst>
      </pc:sldChg>
      <pc:sldChg chg="modSp new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413585182" sldId="263"/>
        </pc:sldMkLst>
        <pc:spChg chg="mod">
          <ac:chgData name="WEERAPAT SUPAPORNOPAS" userId="9b6ec91e-8735-4ca7-bd95-cab39c018da6" providerId="ADAL" clId="{2BF9597E-D336-435D-BF6A-D5B0692D2B99}" dt="2023-03-21T17:02:47.672" v="17"/>
          <ac:spMkLst>
            <pc:docMk/>
            <pc:sldMk cId="413585182" sldId="263"/>
            <ac:spMk id="2" creationId="{9D389ACB-D20B-FA32-49D4-77C88C163566}"/>
          </ac:spMkLst>
        </pc:spChg>
        <pc:spChg chg="mod">
          <ac:chgData name="WEERAPAT SUPAPORNOPAS" userId="9b6ec91e-8735-4ca7-bd95-cab39c018da6" providerId="ADAL" clId="{2BF9597E-D336-435D-BF6A-D5B0692D2B99}" dt="2023-03-21T17:05:13.008" v="122" actId="403"/>
          <ac:spMkLst>
            <pc:docMk/>
            <pc:sldMk cId="413585182" sldId="263"/>
            <ac:spMk id="3" creationId="{2BE7C0FB-0E59-C744-B895-F77825AA5955}"/>
          </ac:spMkLst>
        </pc:spChg>
      </pc:sldChg>
      <pc:sldChg chg="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1604075885" sldId="264"/>
        </pc:sldMkLst>
        <pc:spChg chg="mod">
          <ac:chgData name="WEERAPAT SUPAPORNOPAS" userId="9b6ec91e-8735-4ca7-bd95-cab39c018da6" providerId="ADAL" clId="{2BF9597E-D336-435D-BF6A-D5B0692D2B99}" dt="2023-03-21T17:02:17.426" v="13"/>
          <ac:spMkLst>
            <pc:docMk/>
            <pc:sldMk cId="1604075885" sldId="264"/>
            <ac:spMk id="2" creationId="{166DABD5-C156-15F3-90B9-9B4E7FEBCD0F}"/>
          </ac:spMkLst>
        </pc:spChg>
        <pc:spChg chg="mod">
          <ac:chgData name="WEERAPAT SUPAPORNOPAS" userId="9b6ec91e-8735-4ca7-bd95-cab39c018da6" providerId="ADAL" clId="{2BF9597E-D336-435D-BF6A-D5B0692D2B99}" dt="2023-03-21T17:02:27.202" v="15" actId="14100"/>
          <ac:spMkLst>
            <pc:docMk/>
            <pc:sldMk cId="1604075885" sldId="264"/>
            <ac:spMk id="36" creationId="{3920D71A-2507-900A-6B02-2B5966DBCB8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7" creationId="{C03CF332-7E32-01B6-6FCC-A813CBE10AE3}"/>
          </ac:spMkLst>
        </pc:spChg>
        <pc:spChg chg="del">
          <ac:chgData name="WEERAPAT SUPAPORNOPAS" userId="9b6ec91e-8735-4ca7-bd95-cab39c018da6" providerId="ADAL" clId="{2BF9597E-D336-435D-BF6A-D5B0692D2B99}" dt="2023-03-21T17:02:31.705" v="16" actId="478"/>
          <ac:spMkLst>
            <pc:docMk/>
            <pc:sldMk cId="1604075885" sldId="264"/>
            <ac:spMk id="38" creationId="{917C7E95-01A4-CD5C-1C74-AC0B071E32FB}"/>
          </ac:spMkLst>
        </pc:spChg>
      </pc:sldChg>
      <pc:sldChg chg="addSp delSp modSp new mod modTransition modAnim">
        <pc:chgData name="WEERAPAT SUPAPORNOPAS" userId="9b6ec91e-8735-4ca7-bd95-cab39c018da6" providerId="ADAL" clId="{2BF9597E-D336-435D-BF6A-D5B0692D2B99}" dt="2023-03-22T06:43:18.358" v="302" actId="1038"/>
        <pc:sldMkLst>
          <pc:docMk/>
          <pc:sldMk cId="414546376" sldId="265"/>
        </pc:sldMkLst>
        <pc:spChg chg="mod">
          <ac:chgData name="WEERAPAT SUPAPORNOPAS" userId="9b6ec91e-8735-4ca7-bd95-cab39c018da6" providerId="ADAL" clId="{2BF9597E-D336-435D-BF6A-D5B0692D2B99}" dt="2023-03-21T17:05:24.938" v="124"/>
          <ac:spMkLst>
            <pc:docMk/>
            <pc:sldMk cId="414546376" sldId="265"/>
            <ac:spMk id="2" creationId="{184717F0-F6AF-2A15-5841-BE0A1EF229DD}"/>
          </ac:spMkLst>
        </pc:spChg>
        <pc:spChg chg="mod">
          <ac:chgData name="WEERAPAT SUPAPORNOPAS" userId="9b6ec91e-8735-4ca7-bd95-cab39c018da6" providerId="ADAL" clId="{2BF9597E-D336-435D-BF6A-D5B0692D2B99}" dt="2023-03-21T17:05:30.838" v="128" actId="5793"/>
          <ac:spMkLst>
            <pc:docMk/>
            <pc:sldMk cId="414546376" sldId="265"/>
            <ac:spMk id="3" creationId="{1D68E529-248F-C3ED-35DE-6B9B7E61B35C}"/>
          </ac:spMkLst>
        </pc:spChg>
        <pc:spChg chg="add del">
          <ac:chgData name="WEERAPAT SUPAPORNOPAS" userId="9b6ec91e-8735-4ca7-bd95-cab39c018da6" providerId="ADAL" clId="{2BF9597E-D336-435D-BF6A-D5B0692D2B99}" dt="2023-03-21T17:05:29.265" v="126" actId="22"/>
          <ac:spMkLst>
            <pc:docMk/>
            <pc:sldMk cId="414546376" sldId="265"/>
            <ac:spMk id="5" creationId="{5FD3370D-B84B-49C6-F28B-CD7C90BFAB16}"/>
          </ac:spMkLst>
        </pc:spChg>
        <pc:picChg chg="add mod modCrop">
          <ac:chgData name="WEERAPAT SUPAPORNOPAS" userId="9b6ec91e-8735-4ca7-bd95-cab39c018da6" providerId="ADAL" clId="{2BF9597E-D336-435D-BF6A-D5B0692D2B99}" dt="2023-03-22T06:43:18.358" v="302" actId="1038"/>
          <ac:picMkLst>
            <pc:docMk/>
            <pc:sldMk cId="414546376" sldId="265"/>
            <ac:picMk id="6" creationId="{A24ACCC1-4E83-6113-E510-F532320574BC}"/>
          </ac:picMkLst>
        </pc:picChg>
      </pc:sldChg>
      <pc:sldChg chg="addSp delSp modSp add mod modTransition delAnim modAnim">
        <pc:chgData name="WEERAPAT SUPAPORNOPAS" userId="9b6ec91e-8735-4ca7-bd95-cab39c018da6" providerId="ADAL" clId="{2BF9597E-D336-435D-BF6A-D5B0692D2B99}" dt="2023-03-21T17:19:18.547" v="291"/>
        <pc:sldMkLst>
          <pc:docMk/>
          <pc:sldMk cId="2889606476" sldId="266"/>
        </pc:sldMkLst>
        <pc:spChg chg="mod">
          <ac:chgData name="WEERAPAT SUPAPORNOPAS" userId="9b6ec91e-8735-4ca7-bd95-cab39c018da6" providerId="ADAL" clId="{2BF9597E-D336-435D-BF6A-D5B0692D2B99}" dt="2023-03-21T17:09:07.734" v="143" actId="5793"/>
          <ac:spMkLst>
            <pc:docMk/>
            <pc:sldMk cId="2889606476" sldId="266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24.701" v="155" actId="478"/>
          <ac:picMkLst>
            <pc:docMk/>
            <pc:sldMk cId="2889606476" sldId="266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09:09.609" v="144" actId="478"/>
          <ac:picMkLst>
            <pc:docMk/>
            <pc:sldMk cId="2889606476" sldId="266"/>
            <ac:picMk id="6" creationId="{A24ACCC1-4E83-6113-E510-F532320574BC}"/>
          </ac:picMkLst>
        </pc:picChg>
        <pc:picChg chg="add mod">
          <ac:chgData name="WEERAPAT SUPAPORNOPAS" userId="9b6ec91e-8735-4ca7-bd95-cab39c018da6" providerId="ADAL" clId="{2BF9597E-D336-435D-BF6A-D5B0692D2B99}" dt="2023-03-21T17:14:58.006" v="166" actId="1076"/>
          <ac:picMkLst>
            <pc:docMk/>
            <pc:sldMk cId="2889606476" sldId="266"/>
            <ac:picMk id="7" creationId="{0B33AB81-C0A6-E327-A38C-849227B2B34D}"/>
          </ac:picMkLst>
        </pc:picChg>
      </pc:sldChg>
      <pc:sldChg chg="add del">
        <pc:chgData name="WEERAPAT SUPAPORNOPAS" userId="9b6ec91e-8735-4ca7-bd95-cab39c018da6" providerId="ADAL" clId="{2BF9597E-D336-435D-BF6A-D5B0692D2B99}" dt="2023-03-21T17:14:23.571" v="154" actId="47"/>
        <pc:sldMkLst>
          <pc:docMk/>
          <pc:sldMk cId="3723853719" sldId="267"/>
        </pc:sldMkLst>
      </pc:sldChg>
      <pc:sldChg chg="addSp delSp modSp add mod modTransition delAnim modAnim">
        <pc:chgData name="WEERAPAT SUPAPORNOPAS" userId="9b6ec91e-8735-4ca7-bd95-cab39c018da6" providerId="ADAL" clId="{2BF9597E-D336-435D-BF6A-D5B0692D2B99}" dt="2023-03-22T06:45:27.682" v="307" actId="1076"/>
        <pc:sldMkLst>
          <pc:docMk/>
          <pc:sldMk cId="667786234" sldId="268"/>
        </pc:sldMkLst>
        <pc:spChg chg="mod">
          <ac:chgData name="WEERAPAT SUPAPORNOPAS" userId="9b6ec91e-8735-4ca7-bd95-cab39c018da6" providerId="ADAL" clId="{2BF9597E-D336-435D-BF6A-D5B0692D2B99}" dt="2023-03-21T17:14:16.870" v="153"/>
          <ac:spMkLst>
            <pc:docMk/>
            <pc:sldMk cId="667786234" sldId="268"/>
            <ac:spMk id="3" creationId="{1D68E529-248F-C3ED-35DE-6B9B7E61B35C}"/>
          </ac:spMkLst>
        </pc:spChg>
        <pc:picChg chg="add del mod">
          <ac:chgData name="WEERAPAT SUPAPORNOPAS" userId="9b6ec91e-8735-4ca7-bd95-cab39c018da6" providerId="ADAL" clId="{2BF9597E-D336-435D-BF6A-D5B0692D2B99}" dt="2023-03-21T17:14:46.709" v="161" actId="21"/>
          <ac:picMkLst>
            <pc:docMk/>
            <pc:sldMk cId="667786234" sldId="268"/>
            <ac:picMk id="4" creationId="{C6C5A9DA-D459-E5DF-2AF7-5E688741D5BE}"/>
          </ac:picMkLst>
        </pc:picChg>
        <pc:picChg chg="mod modCrop">
          <ac:chgData name="WEERAPAT SUPAPORNOPAS" userId="9b6ec91e-8735-4ca7-bd95-cab39c018da6" providerId="ADAL" clId="{2BF9597E-D336-435D-BF6A-D5B0692D2B99}" dt="2023-03-21T17:22:23.853" v="300" actId="1076"/>
          <ac:picMkLst>
            <pc:docMk/>
            <pc:sldMk cId="667786234" sldId="268"/>
            <ac:picMk id="5" creationId="{8DE2ED8E-6885-FBB0-D737-635F9647A40F}"/>
          </ac:picMkLst>
        </pc:picChg>
        <pc:picChg chg="add mod">
          <ac:chgData name="WEERAPAT SUPAPORNOPAS" userId="9b6ec91e-8735-4ca7-bd95-cab39c018da6" providerId="ADAL" clId="{2BF9597E-D336-435D-BF6A-D5B0692D2B99}" dt="2023-03-22T06:45:27.682" v="307" actId="1076"/>
          <ac:picMkLst>
            <pc:docMk/>
            <pc:sldMk cId="667786234" sldId="268"/>
            <ac:picMk id="6" creationId="{88C43B25-1DAD-9C26-3C38-651A5C26A83D}"/>
          </ac:picMkLst>
        </pc:picChg>
        <pc:picChg chg="add mod">
          <ac:chgData name="WEERAPAT SUPAPORNOPAS" userId="9b6ec91e-8735-4ca7-bd95-cab39c018da6" providerId="ADAL" clId="{2BF9597E-D336-435D-BF6A-D5B0692D2B99}" dt="2023-03-21T17:15:51.877" v="184" actId="1076"/>
          <ac:picMkLst>
            <pc:docMk/>
            <pc:sldMk cId="667786234" sldId="268"/>
            <ac:picMk id="7" creationId="{23359AE5-0C94-4D8B-F1A0-9FD6D2573637}"/>
          </ac:picMkLst>
        </pc:picChg>
      </pc:sldChg>
      <pc:sldChg chg="addSp delSp modSp add mod modTransition">
        <pc:chgData name="WEERAPAT SUPAPORNOPAS" userId="9b6ec91e-8735-4ca7-bd95-cab39c018da6" providerId="ADAL" clId="{2BF9597E-D336-435D-BF6A-D5B0692D2B99}" dt="2023-03-21T17:19:18.547" v="291"/>
        <pc:sldMkLst>
          <pc:docMk/>
          <pc:sldMk cId="982061782" sldId="269"/>
        </pc:sldMkLst>
        <pc:spChg chg="mod">
          <ac:chgData name="WEERAPAT SUPAPORNOPAS" userId="9b6ec91e-8735-4ca7-bd95-cab39c018da6" providerId="ADAL" clId="{2BF9597E-D336-435D-BF6A-D5B0692D2B99}" dt="2023-03-21T17:18:03.250" v="276"/>
          <ac:spMkLst>
            <pc:docMk/>
            <pc:sldMk cId="982061782" sldId="269"/>
            <ac:spMk id="2" creationId="{184717F0-F6AF-2A15-5841-BE0A1EF229DD}"/>
          </ac:spMkLst>
        </pc:spChg>
        <pc:spChg chg="del">
          <ac:chgData name="WEERAPAT SUPAPORNOPAS" userId="9b6ec91e-8735-4ca7-bd95-cab39c018da6" providerId="ADAL" clId="{2BF9597E-D336-435D-BF6A-D5B0692D2B99}" dt="2023-03-21T17:16:43.747" v="187" actId="478"/>
          <ac:spMkLst>
            <pc:docMk/>
            <pc:sldMk cId="982061782" sldId="269"/>
            <ac:spMk id="3" creationId="{1D68E529-248F-C3ED-35DE-6B9B7E61B35C}"/>
          </ac:spMkLst>
        </pc:spChg>
        <pc:spChg chg="add del mod">
          <ac:chgData name="WEERAPAT SUPAPORNOPAS" userId="9b6ec91e-8735-4ca7-bd95-cab39c018da6" providerId="ADAL" clId="{2BF9597E-D336-435D-BF6A-D5B0692D2B99}" dt="2023-03-21T17:16:45.461" v="188" actId="478"/>
          <ac:spMkLst>
            <pc:docMk/>
            <pc:sldMk cId="982061782" sldId="269"/>
            <ac:spMk id="6" creationId="{4024F0EC-0DB8-BE49-5A4D-BE9648B36C55}"/>
          </ac:spMkLst>
        </pc:spChg>
        <pc:spChg chg="add mod">
          <ac:chgData name="WEERAPAT SUPAPORNOPAS" userId="9b6ec91e-8735-4ca7-bd95-cab39c018da6" providerId="ADAL" clId="{2BF9597E-D336-435D-BF6A-D5B0692D2B99}" dt="2023-03-21T17:18:58.924" v="290"/>
          <ac:spMkLst>
            <pc:docMk/>
            <pc:sldMk cId="982061782" sldId="269"/>
            <ac:spMk id="8" creationId="{7BD2A282-72B8-CC85-7FC0-0E08C3A90B25}"/>
          </ac:spMkLst>
        </pc:sp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5" creationId="{8DE2ED8E-6885-FBB0-D737-635F9647A40F}"/>
          </ac:picMkLst>
        </pc:picChg>
        <pc:picChg chg="del">
          <ac:chgData name="WEERAPAT SUPAPORNOPAS" userId="9b6ec91e-8735-4ca7-bd95-cab39c018da6" providerId="ADAL" clId="{2BF9597E-D336-435D-BF6A-D5B0692D2B99}" dt="2023-03-21T17:16:43.747" v="187" actId="478"/>
          <ac:picMkLst>
            <pc:docMk/>
            <pc:sldMk cId="982061782" sldId="269"/>
            <ac:picMk id="7" creationId="{23359AE5-0C94-4D8B-F1A0-9FD6D2573637}"/>
          </ac:picMkLst>
        </pc:picChg>
      </pc:sldChg>
      <pc:sldChg chg="new del">
        <pc:chgData name="WEERAPAT SUPAPORNOPAS" userId="9b6ec91e-8735-4ca7-bd95-cab39c018da6" providerId="ADAL" clId="{2BF9597E-D336-435D-BF6A-D5B0692D2B99}" dt="2023-03-21T17:17:58.440" v="275" actId="47"/>
        <pc:sldMkLst>
          <pc:docMk/>
          <pc:sldMk cId="3771201761" sldId="270"/>
        </pc:sldMkLst>
      </pc:sldChg>
      <pc:sldChg chg="modSp add mod modTransition">
        <pc:chgData name="WEERAPAT SUPAPORNOPAS" userId="9b6ec91e-8735-4ca7-bd95-cab39c018da6" providerId="ADAL" clId="{2BF9597E-D336-435D-BF6A-D5B0692D2B99}" dt="2023-03-22T06:49:37.598" v="318" actId="20577"/>
        <pc:sldMkLst>
          <pc:docMk/>
          <pc:sldMk cId="1258697719" sldId="271"/>
        </pc:sldMkLst>
        <pc:spChg chg="mod">
          <ac:chgData name="WEERAPAT SUPAPORNOPAS" userId="9b6ec91e-8735-4ca7-bd95-cab39c018da6" providerId="ADAL" clId="{2BF9597E-D336-435D-BF6A-D5B0692D2B99}" dt="2023-03-22T06:49:37.598" v="318" actId="20577"/>
          <ac:spMkLst>
            <pc:docMk/>
            <pc:sldMk cId="1258697719" sldId="271"/>
            <ac:spMk id="8" creationId="{7BD2A282-72B8-CC85-7FC0-0E08C3A90B25}"/>
          </ac:spMkLst>
        </pc:spChg>
      </pc:sld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945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44863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7584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85790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3300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19340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570425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351565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9674870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16727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57797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6FCFE5D-42E7-48FC-8C23-F2EE4FFF9370}" type="datetimeFigureOut">
              <a:rPr lang="th-TH" smtClean="0"/>
              <a:t>26/04/66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8AD0C85-87C7-4190-A1D5-A92A8C3E739F}" type="slidenum">
              <a:rPr lang="th-TH" smtClean="0"/>
              <a:t>‹#›</a:t>
            </a:fld>
            <a:endParaRPr lang="th-T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0862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499FAB-456E-5E82-2AC8-9640211EAD9A}"/>
              </a:ext>
            </a:extLst>
          </p:cNvPr>
          <p:cNvSpPr txBox="1"/>
          <p:nvPr/>
        </p:nvSpPr>
        <p:spPr>
          <a:xfrm>
            <a:off x="2563653" y="2645248"/>
            <a:ext cx="7064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/>
              <a:t>SCRUM UPDATE3</a:t>
            </a:r>
            <a:endParaRPr lang="th-TH" sz="7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625DA6-106E-260A-80E0-AEFB67F6AF9F}"/>
              </a:ext>
            </a:extLst>
          </p:cNvPr>
          <p:cNvSpPr txBox="1"/>
          <p:nvPr/>
        </p:nvSpPr>
        <p:spPr>
          <a:xfrm>
            <a:off x="2692765" y="4009299"/>
            <a:ext cx="6505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/>
              </a:rPr>
              <a:t>ROS2 Object Detection and Tracking in field Autonomous Vehicles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8726547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D1678-822A-0F85-4662-6848746F7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QOS</a:t>
            </a:r>
            <a:endParaRPr lang="th-TH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674E12-5723-8B09-8CA4-4E43240AA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622" y="1845734"/>
            <a:ext cx="8691716" cy="422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35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C48FA-1B3B-8EB1-4940-46C4B2FCB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detection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571FBA-5125-187E-A9D9-86AD88C10D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8391" y="1846263"/>
            <a:ext cx="6335544" cy="4022725"/>
          </a:xfrm>
        </p:spPr>
      </p:pic>
    </p:spTree>
    <p:extLst>
      <p:ext uri="{BB962C8B-B14F-4D97-AF65-F5344CB8AC3E}">
        <p14:creationId xmlns:p14="http://schemas.microsoft.com/office/powerpoint/2010/main" val="21588394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3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937710" y="362878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937710" y="283399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205323" y="3253085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detection</a:t>
            </a:r>
            <a:endParaRPr lang="th-T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5941547" y="4242380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estimate pose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>
            <a:off x="4963289" y="3562178"/>
            <a:ext cx="1857241" cy="680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15EAE2-BEB0-8A4A-B669-B7FC9EF4AAEB}"/>
              </a:ext>
            </a:extLst>
          </p:cNvPr>
          <p:cNvCxnSpPr>
            <a:stCxn id="4" idx="2"/>
            <a:endCxn id="19" idx="1"/>
          </p:cNvCxnSpPr>
          <p:nvPr/>
        </p:nvCxnSpPr>
        <p:spPr>
          <a:xfrm rot="16200000" flipH="1">
            <a:off x="3726871" y="2336796"/>
            <a:ext cx="304499" cy="41248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D38B12D5-E6AD-87F7-F331-B2B383A4D8F8}"/>
              </a:ext>
            </a:extLst>
          </p:cNvPr>
          <p:cNvSpPr/>
          <p:nvPr/>
        </p:nvSpPr>
        <p:spPr>
          <a:xfrm>
            <a:off x="8033657" y="2621902"/>
            <a:ext cx="681131" cy="2498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4911ED-ADE8-ECFF-EF48-8489DD6F63BC}"/>
              </a:ext>
            </a:extLst>
          </p:cNvPr>
          <p:cNvSpPr/>
          <p:nvPr/>
        </p:nvSpPr>
        <p:spPr>
          <a:xfrm>
            <a:off x="8878933" y="356217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  <a:endParaRPr lang="th-TH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7D6E39-2396-7662-0DF1-9B6562C44EB0}"/>
              </a:ext>
            </a:extLst>
          </p:cNvPr>
          <p:cNvSpPr/>
          <p:nvPr/>
        </p:nvSpPr>
        <p:spPr>
          <a:xfrm>
            <a:off x="3205323" y="3253084"/>
            <a:ext cx="1757966" cy="61818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C7FCF1D3-ADC9-7AE2-A654-79ACDA4083E4}"/>
              </a:ext>
            </a:extLst>
          </p:cNvPr>
          <p:cNvSpPr/>
          <p:nvPr/>
        </p:nvSpPr>
        <p:spPr>
          <a:xfrm>
            <a:off x="2731231" y="3152038"/>
            <a:ext cx="438537" cy="7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0606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3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937710" y="362878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937710" y="283399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205323" y="3253085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detection</a:t>
            </a:r>
            <a:endParaRPr lang="th-T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5941547" y="4242380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estimate pose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>
            <a:off x="4963289" y="3562178"/>
            <a:ext cx="1857241" cy="680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15EAE2-BEB0-8A4A-B669-B7FC9EF4AAEB}"/>
              </a:ext>
            </a:extLst>
          </p:cNvPr>
          <p:cNvCxnSpPr>
            <a:stCxn id="4" idx="2"/>
            <a:endCxn id="19" idx="1"/>
          </p:cNvCxnSpPr>
          <p:nvPr/>
        </p:nvCxnSpPr>
        <p:spPr>
          <a:xfrm rot="16200000" flipH="1">
            <a:off x="3726871" y="2336796"/>
            <a:ext cx="304499" cy="41248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D38B12D5-E6AD-87F7-F331-B2B383A4D8F8}"/>
              </a:ext>
            </a:extLst>
          </p:cNvPr>
          <p:cNvSpPr/>
          <p:nvPr/>
        </p:nvSpPr>
        <p:spPr>
          <a:xfrm>
            <a:off x="8033657" y="2621902"/>
            <a:ext cx="681131" cy="2498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4911ED-ADE8-ECFF-EF48-8489DD6F63BC}"/>
              </a:ext>
            </a:extLst>
          </p:cNvPr>
          <p:cNvSpPr/>
          <p:nvPr/>
        </p:nvSpPr>
        <p:spPr>
          <a:xfrm>
            <a:off x="8878933" y="356217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  <a:endParaRPr lang="th-TH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7D6E39-2396-7662-0DF1-9B6562C44EB0}"/>
              </a:ext>
            </a:extLst>
          </p:cNvPr>
          <p:cNvSpPr/>
          <p:nvPr/>
        </p:nvSpPr>
        <p:spPr>
          <a:xfrm>
            <a:off x="5941547" y="4235131"/>
            <a:ext cx="1757966" cy="61818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C7FCF1D3-ADC9-7AE2-A654-79ACDA4083E4}"/>
              </a:ext>
            </a:extLst>
          </p:cNvPr>
          <p:cNvSpPr/>
          <p:nvPr/>
        </p:nvSpPr>
        <p:spPr>
          <a:xfrm>
            <a:off x="2731231" y="3152038"/>
            <a:ext cx="438537" cy="7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89735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58E8F-61F2-AF41-F612-14B5BEC91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estimate pose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AC54EC-DA6C-5AE9-C5DB-E5AFA5D611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239" y="2468385"/>
            <a:ext cx="11391522" cy="3016504"/>
          </a:xfrm>
        </p:spPr>
      </p:pic>
    </p:spTree>
    <p:extLst>
      <p:ext uri="{BB962C8B-B14F-4D97-AF65-F5344CB8AC3E}">
        <p14:creationId xmlns:p14="http://schemas.microsoft.com/office/powerpoint/2010/main" val="1685336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8AB62-852D-C726-8D44-CB3E4E0E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estimate pose</a:t>
            </a:r>
            <a:endParaRPr lang="th-TH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F2E6293-872A-719F-D21D-E9061CAB81FD}"/>
              </a:ext>
            </a:extLst>
          </p:cNvPr>
          <p:cNvGrpSpPr/>
          <p:nvPr/>
        </p:nvGrpSpPr>
        <p:grpSpPr>
          <a:xfrm>
            <a:off x="5598368" y="1875453"/>
            <a:ext cx="4637314" cy="4245428"/>
            <a:chOff x="4487778" y="520608"/>
            <a:chExt cx="5843002" cy="55647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2D14583-3442-BFE5-B366-40B390A86E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862" t="12330" r="17821" b="6527"/>
            <a:stretch/>
          </p:blipFill>
          <p:spPr>
            <a:xfrm>
              <a:off x="4487778" y="520608"/>
              <a:ext cx="5843002" cy="5564787"/>
            </a:xfrm>
            <a:prstGeom prst="rect">
              <a:avLst/>
            </a:prstGeom>
          </p:spPr>
        </p:pic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4A4E6C67-94A7-1BA2-8108-60E57A38E0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0922" y="3545632"/>
              <a:ext cx="121298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5A62257-0AF4-1C1D-26B1-DF10EEA258A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6587412" y="2939142"/>
              <a:ext cx="121298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EA23955-6DD9-A535-41DC-CEB28E29BBD5}"/>
                </a:ext>
              </a:extLst>
            </p:cNvPr>
            <p:cNvSpPr txBox="1"/>
            <p:nvPr/>
          </p:nvSpPr>
          <p:spPr>
            <a:xfrm>
              <a:off x="7030617" y="1963318"/>
              <a:ext cx="7931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y</a:t>
              </a:r>
              <a:endParaRPr lang="th-TH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45EE003-4FA4-938A-695B-1FE24E774DB7}"/>
                </a:ext>
              </a:extLst>
            </p:cNvPr>
            <p:cNvSpPr txBox="1"/>
            <p:nvPr/>
          </p:nvSpPr>
          <p:spPr>
            <a:xfrm>
              <a:off x="5736773" y="3385254"/>
              <a:ext cx="7931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X</a:t>
              </a:r>
              <a:endParaRPr lang="th-TH" dirty="0"/>
            </a:p>
          </p:txBody>
        </p:sp>
      </p:grpSp>
      <p:pic>
        <p:nvPicPr>
          <p:cNvPr id="14" name="Picture 10" descr="RealSense Depth Camera D455 - Intel | Mouser">
            <a:extLst>
              <a:ext uri="{FF2B5EF4-FFF2-40B4-BE49-F238E27FC236}">
                <a16:creationId xmlns:a16="http://schemas.microsoft.com/office/drawing/2014/main" id="{31CC0BEB-2B5A-D9E0-9ABF-C9A9550CCE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55" b="24845"/>
          <a:stretch/>
        </p:blipFill>
        <p:spPr bwMode="auto">
          <a:xfrm>
            <a:off x="1267633" y="2976110"/>
            <a:ext cx="2936158" cy="1094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0A63461-617C-DDCE-A691-34C28AE7A844}"/>
              </a:ext>
            </a:extLst>
          </p:cNvPr>
          <p:cNvCxnSpPr>
            <a:cxnSpLocks/>
          </p:cNvCxnSpPr>
          <p:nvPr/>
        </p:nvCxnSpPr>
        <p:spPr>
          <a:xfrm>
            <a:off x="3608632" y="3716400"/>
            <a:ext cx="879391" cy="845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BACDD2B-F87A-E23F-4FBE-9F147E202D6B}"/>
              </a:ext>
            </a:extLst>
          </p:cNvPr>
          <p:cNvCxnSpPr>
            <a:cxnSpLocks/>
          </p:cNvCxnSpPr>
          <p:nvPr/>
        </p:nvCxnSpPr>
        <p:spPr>
          <a:xfrm rot="16200000">
            <a:off x="3145936" y="3257877"/>
            <a:ext cx="92539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B2CC717-6312-EEBC-85A3-B181A5CF1AF9}"/>
              </a:ext>
            </a:extLst>
          </p:cNvPr>
          <p:cNvSpPr txBox="1"/>
          <p:nvPr/>
        </p:nvSpPr>
        <p:spPr>
          <a:xfrm>
            <a:off x="3479041" y="2513412"/>
            <a:ext cx="629448" cy="28176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  <a:endParaRPr lang="th-TH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6D6A0E0-1BE2-1068-CB9E-2DB60C8ED141}"/>
              </a:ext>
            </a:extLst>
          </p:cNvPr>
          <p:cNvSpPr txBox="1"/>
          <p:nvPr/>
        </p:nvSpPr>
        <p:spPr>
          <a:xfrm>
            <a:off x="4580024" y="3716400"/>
            <a:ext cx="629448" cy="28176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2489306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3-4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937710" y="362878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937710" y="283399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205323" y="3253085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detection</a:t>
            </a:r>
            <a:endParaRPr lang="th-T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5941547" y="4242380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estimate pose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>
            <a:off x="4963289" y="3562178"/>
            <a:ext cx="1857241" cy="680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15EAE2-BEB0-8A4A-B669-B7FC9EF4AAEB}"/>
              </a:ext>
            </a:extLst>
          </p:cNvPr>
          <p:cNvCxnSpPr>
            <a:stCxn id="4" idx="2"/>
            <a:endCxn id="19" idx="1"/>
          </p:cNvCxnSpPr>
          <p:nvPr/>
        </p:nvCxnSpPr>
        <p:spPr>
          <a:xfrm rot="16200000" flipH="1">
            <a:off x="3726871" y="2336796"/>
            <a:ext cx="304499" cy="41248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D38B12D5-E6AD-87F7-F331-B2B383A4D8F8}"/>
              </a:ext>
            </a:extLst>
          </p:cNvPr>
          <p:cNvSpPr/>
          <p:nvPr/>
        </p:nvSpPr>
        <p:spPr>
          <a:xfrm>
            <a:off x="8033657" y="2621902"/>
            <a:ext cx="681131" cy="2498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4911ED-ADE8-ECFF-EF48-8489DD6F63BC}"/>
              </a:ext>
            </a:extLst>
          </p:cNvPr>
          <p:cNvSpPr/>
          <p:nvPr/>
        </p:nvSpPr>
        <p:spPr>
          <a:xfrm>
            <a:off x="8878933" y="356217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  <a:endParaRPr lang="th-TH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7D6E39-2396-7662-0DF1-9B6562C44EB0}"/>
              </a:ext>
            </a:extLst>
          </p:cNvPr>
          <p:cNvSpPr/>
          <p:nvPr/>
        </p:nvSpPr>
        <p:spPr>
          <a:xfrm>
            <a:off x="8878933" y="3556103"/>
            <a:ext cx="1757966" cy="61818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C7FCF1D3-ADC9-7AE2-A654-79ACDA4083E4}"/>
              </a:ext>
            </a:extLst>
          </p:cNvPr>
          <p:cNvSpPr/>
          <p:nvPr/>
        </p:nvSpPr>
        <p:spPr>
          <a:xfrm>
            <a:off x="2731231" y="3152038"/>
            <a:ext cx="438537" cy="7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44134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DD24A-8680-E064-4B16-6CF85D9CD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Ros bag</a:t>
            </a:r>
            <a:endParaRPr lang="th-TH" dirty="0"/>
          </a:p>
        </p:txBody>
      </p:sp>
      <p:pic>
        <p:nvPicPr>
          <p:cNvPr id="2052" name="Picture 4" descr="Working with large ROS bag files on Hadoop and Spark - ROS Projects - ROS  Discourse">
            <a:extLst>
              <a:ext uri="{FF2B5EF4-FFF2-40B4-BE49-F238E27FC236}">
                <a16:creationId xmlns:a16="http://schemas.microsoft.com/office/drawing/2014/main" id="{C082ECDB-C192-F4D4-FA8A-8081F47B5D3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777" y="1846263"/>
            <a:ext cx="7298772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9133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4793A40F-9AA4-4BB4-4F8F-5B07495F7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What blocks you.</a:t>
            </a:r>
            <a:endParaRPr lang="th-TH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303475-685D-5A53-C692-0CE20B04E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363" y="2585884"/>
            <a:ext cx="4242468" cy="19189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95C8743-4A7E-CD32-7657-C2A5928B1028}"/>
              </a:ext>
            </a:extLst>
          </p:cNvPr>
          <p:cNvSpPr txBox="1"/>
          <p:nvPr/>
        </p:nvSpPr>
        <p:spPr>
          <a:xfrm>
            <a:off x="1999335" y="4739951"/>
            <a:ext cx="24047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No </a:t>
            </a:r>
            <a:r>
              <a:rPr lang="en-US" sz="2400" dirty="0" err="1"/>
              <a:t>gpu</a:t>
            </a:r>
            <a:r>
              <a:rPr lang="en-US" sz="2400" dirty="0"/>
              <a:t> on VM</a:t>
            </a:r>
            <a:endParaRPr lang="th-TH" sz="2400" dirty="0"/>
          </a:p>
        </p:txBody>
      </p:sp>
      <p:pic>
        <p:nvPicPr>
          <p:cNvPr id="4098" name="Picture 2" descr="Big, file, folder Icon in Thick">
            <a:extLst>
              <a:ext uri="{FF2B5EF4-FFF2-40B4-BE49-F238E27FC236}">
                <a16:creationId xmlns:a16="http://schemas.microsoft.com/office/drawing/2014/main" id="{CAEA2196-C914-CA1A-8B97-E8E8B9E4C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075" y="247378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EDCFD0-B7F5-2FC0-59D1-C7393D6F89DC}"/>
              </a:ext>
            </a:extLst>
          </p:cNvPr>
          <p:cNvSpPr txBox="1"/>
          <p:nvPr/>
        </p:nvSpPr>
        <p:spPr>
          <a:xfrm>
            <a:off x="6120618" y="4616914"/>
            <a:ext cx="49143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Ros bag file record image and depth </a:t>
            </a:r>
          </a:p>
          <a:p>
            <a:pPr algn="ctr"/>
            <a:r>
              <a:rPr lang="en-US" sz="2400" dirty="0"/>
              <a:t>30 fps size 2 GB disk/min</a:t>
            </a:r>
          </a:p>
        </p:txBody>
      </p:sp>
    </p:spTree>
    <p:extLst>
      <p:ext uri="{BB962C8B-B14F-4D97-AF65-F5344CB8AC3E}">
        <p14:creationId xmlns:p14="http://schemas.microsoft.com/office/powerpoint/2010/main" val="27228169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717F0-F6AF-2A15-5841-BE0A1EF22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will do next week.</a:t>
            </a:r>
            <a:endParaRPr lang="th-TH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BD2A282-72B8-CC85-7FC0-0E08C3A90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9390328" cy="402336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th-TH" sz="4000" dirty="0">
                <a:latin typeface="TH SarabunPSK" panose="020B0500040200020003" pitchFamily="34" charset="-34"/>
                <a:cs typeface="+mj-cs"/>
              </a:rPr>
              <a:t>ใช้ </a:t>
            </a:r>
            <a:r>
              <a:rPr lang="en-US" sz="4000" dirty="0" err="1">
                <a:latin typeface="TH SarabunPSK" panose="020B0500040200020003" pitchFamily="34" charset="-34"/>
                <a:cs typeface="+mj-cs"/>
              </a:rPr>
              <a:t>rosbag</a:t>
            </a:r>
            <a:r>
              <a:rPr lang="en-US" sz="4000" dirty="0">
                <a:latin typeface="TH SarabunPSK" panose="020B0500040200020003" pitchFamily="34" charset="-34"/>
                <a:cs typeface="+mj-cs"/>
              </a:rPr>
              <a:t> </a:t>
            </a:r>
            <a:r>
              <a:rPr lang="th-TH" sz="4000" dirty="0">
                <a:latin typeface="TH SarabunPSK" panose="020B0500040200020003" pitchFamily="34" charset="-34"/>
                <a:cs typeface="+mj-cs"/>
              </a:rPr>
              <a:t>เพื่อ </a:t>
            </a:r>
            <a:r>
              <a:rPr lang="en-US" sz="4000" dirty="0">
                <a:latin typeface="TH SarabunPSK" panose="020B0500040200020003" pitchFamily="34" charset="-34"/>
                <a:cs typeface="+mj-cs"/>
              </a:rPr>
              <a:t>record</a:t>
            </a:r>
            <a:endParaRPr lang="th-TH" sz="4000" dirty="0">
              <a:latin typeface="TH SarabunPSK" panose="020B0500040200020003" pitchFamily="34" charset="-34"/>
              <a:cs typeface="+mj-cs"/>
            </a:endParaRPr>
          </a:p>
          <a:p>
            <a:pPr marL="749808" lvl="1" indent="-457200">
              <a:buFont typeface="+mj-lt"/>
              <a:buAutoNum type="arabicPeriod"/>
            </a:pPr>
            <a:r>
              <a:rPr lang="th-TH" sz="4000" dirty="0">
                <a:latin typeface="TH SarabunPSK" panose="020B0500040200020003" pitchFamily="34" charset="-34"/>
                <a:cs typeface="+mj-cs"/>
              </a:rPr>
              <a:t>หาตัว </a:t>
            </a:r>
            <a:r>
              <a:rPr lang="en-US" sz="4000" dirty="0" err="1">
                <a:latin typeface="TH SarabunPSK" panose="020B0500040200020003" pitchFamily="34" charset="-34"/>
                <a:cs typeface="+mj-cs"/>
              </a:rPr>
              <a:t>harddisk</a:t>
            </a:r>
            <a:r>
              <a:rPr lang="en-US" sz="4000" dirty="0">
                <a:latin typeface="TH SarabunPSK" panose="020B0500040200020003" pitchFamily="34" charset="-34"/>
                <a:cs typeface="+mj-cs"/>
              </a:rPr>
              <a:t> </a:t>
            </a:r>
            <a:r>
              <a:rPr lang="th-TH" sz="4000" dirty="0">
                <a:latin typeface="TH SarabunPSK" panose="020B0500040200020003" pitchFamily="34" charset="-34"/>
                <a:cs typeface="+mj-cs"/>
              </a:rPr>
              <a:t>มาในการบันทึก </a:t>
            </a:r>
            <a:r>
              <a:rPr lang="en-US" sz="4000" dirty="0">
                <a:latin typeface="TH SarabunPSK" panose="020B0500040200020003" pitchFamily="34" charset="-34"/>
                <a:cs typeface="+mj-cs"/>
              </a:rPr>
              <a:t>file</a:t>
            </a:r>
            <a:endParaRPr lang="th-TH" sz="4000" dirty="0">
              <a:latin typeface="TH SarabunPSK" panose="020B0500040200020003" pitchFamily="34" charset="-34"/>
              <a:cs typeface="+mj-cs"/>
            </a:endParaRPr>
          </a:p>
          <a:p>
            <a:pPr marL="749808" lvl="1" indent="-457200">
              <a:buFont typeface="+mj-lt"/>
              <a:buAutoNum type="arabicPeriod"/>
            </a:pPr>
            <a:r>
              <a:rPr lang="th-TH" sz="4000" dirty="0">
                <a:latin typeface="TH SarabunPSK" panose="020B0500040200020003" pitchFamily="34" charset="-34"/>
                <a:cs typeface="+mj-cs"/>
              </a:rPr>
              <a:t>หา </a:t>
            </a:r>
            <a:r>
              <a:rPr lang="en-US" sz="4000" dirty="0" err="1">
                <a:latin typeface="TH SarabunPSK" panose="020B0500040200020003" pitchFamily="34" charset="-34"/>
                <a:cs typeface="+mj-cs"/>
              </a:rPr>
              <a:t>usb</a:t>
            </a:r>
            <a:r>
              <a:rPr lang="en-US" sz="4000" dirty="0">
                <a:latin typeface="TH SarabunPSK" panose="020B0500040200020003" pitchFamily="34" charset="-34"/>
                <a:cs typeface="+mj-cs"/>
              </a:rPr>
              <a:t> cable </a:t>
            </a:r>
            <a:r>
              <a:rPr lang="th-TH" sz="4000" dirty="0">
                <a:latin typeface="TH SarabunPSK" panose="020B0500040200020003" pitchFamily="34" charset="-34"/>
                <a:cs typeface="+mj-cs"/>
              </a:rPr>
              <a:t>ที่ยาวมากๆ</a:t>
            </a:r>
            <a:r>
              <a:rPr lang="en-US" sz="4000" dirty="0">
                <a:latin typeface="TH SarabunPSK" panose="020B0500040200020003" pitchFamily="34" charset="-34"/>
                <a:cs typeface="+mj-cs"/>
              </a:rPr>
              <a:t> </a:t>
            </a:r>
            <a:r>
              <a:rPr lang="th-TH" sz="4000" dirty="0">
                <a:latin typeface="TH SarabunPSK" panose="020B0500040200020003" pitchFamily="34" charset="-34"/>
                <a:cs typeface="+mj-cs"/>
              </a:rPr>
              <a:t>มาในการเชื่อมกล้องขณะอยู่บนรถ</a:t>
            </a:r>
          </a:p>
          <a:p>
            <a:pPr marL="457200" indent="-457200">
              <a:buFont typeface="+mj-lt"/>
              <a:buAutoNum type="arabicPeriod"/>
            </a:pPr>
            <a:r>
              <a:rPr lang="th-TH" sz="4200" dirty="0">
                <a:latin typeface="TH SarabunPSK" panose="020B0500040200020003" pitchFamily="34" charset="-34"/>
                <a:cs typeface="+mj-cs"/>
              </a:rPr>
              <a:t>ยืมคอมอ.ใน</a:t>
            </a:r>
            <a:r>
              <a:rPr lang="th-TH" sz="4200" dirty="0" err="1">
                <a:latin typeface="TH SarabunPSK" panose="020B0500040200020003" pitchFamily="34" charset="-34"/>
                <a:cs typeface="+mj-cs"/>
              </a:rPr>
              <a:t>การทำ</a:t>
            </a:r>
            <a:r>
              <a:rPr lang="th-TH" sz="4200" dirty="0">
                <a:latin typeface="TH SarabunPSK" panose="020B0500040200020003" pitchFamily="34" charset="-34"/>
                <a:cs typeface="+mj-cs"/>
              </a:rPr>
              <a:t> </a:t>
            </a:r>
            <a:r>
              <a:rPr lang="en-US" sz="4200" dirty="0">
                <a:latin typeface="TH SarabunPSK" panose="020B0500040200020003" pitchFamily="34" charset="-34"/>
                <a:cs typeface="+mj-cs"/>
              </a:rPr>
              <a:t>object detection </a:t>
            </a:r>
            <a:r>
              <a:rPr lang="th-TH" sz="4200" dirty="0">
                <a:latin typeface="TH SarabunPSK" panose="020B0500040200020003" pitchFamily="34" charset="-34"/>
                <a:cs typeface="+mj-cs"/>
              </a:rPr>
              <a:t>จาก</a:t>
            </a:r>
            <a:endParaRPr lang="en-US" sz="4200" dirty="0">
              <a:latin typeface="TH SarabunPSK" panose="020B0500040200020003" pitchFamily="34" charset="-34"/>
              <a:cs typeface="+mj-cs"/>
            </a:endParaRPr>
          </a:p>
          <a:p>
            <a:pPr marL="457200" indent="-457200">
              <a:buFont typeface="+mj-lt"/>
              <a:buAutoNum type="arabicPeriod"/>
            </a:pPr>
            <a:r>
              <a:rPr lang="th-TH" sz="4000" dirty="0">
                <a:latin typeface="TH SarabunPSK" panose="020B0500040200020003" pitchFamily="34" charset="-34"/>
                <a:cs typeface="+mj-cs"/>
              </a:rPr>
              <a:t>ดู </a:t>
            </a:r>
            <a:r>
              <a:rPr lang="en-US" sz="4000" dirty="0" err="1">
                <a:latin typeface="TH SarabunPSK" panose="020B0500040200020003" pitchFamily="34" charset="-34"/>
                <a:cs typeface="+mj-cs"/>
              </a:rPr>
              <a:t>perfomace</a:t>
            </a:r>
            <a:r>
              <a:rPr lang="en-US" sz="4000" dirty="0">
                <a:latin typeface="TH SarabunPSK" panose="020B0500040200020003" pitchFamily="34" charset="-34"/>
                <a:cs typeface="+mj-cs"/>
              </a:rPr>
              <a:t> </a:t>
            </a:r>
            <a:r>
              <a:rPr lang="th-TH" sz="4000" dirty="0">
                <a:latin typeface="TH SarabunPSK" panose="020B0500040200020003" pitchFamily="34" charset="-34"/>
                <a:cs typeface="+mj-cs"/>
              </a:rPr>
              <a:t>ของ </a:t>
            </a:r>
            <a:r>
              <a:rPr lang="en-US" sz="4000" dirty="0">
                <a:latin typeface="TH SarabunPSK" panose="020B0500040200020003" pitchFamily="34" charset="-34"/>
                <a:cs typeface="+mj-cs"/>
              </a:rPr>
              <a:t>model </a:t>
            </a:r>
            <a:r>
              <a:rPr lang="th-TH" sz="4000" dirty="0">
                <a:latin typeface="TH SarabunPSK" panose="020B0500040200020003" pitchFamily="34" charset="-34"/>
                <a:cs typeface="+mj-cs"/>
              </a:rPr>
              <a:t>ที่เลือกมา</a:t>
            </a:r>
            <a:endParaRPr lang="en-US" sz="4000" dirty="0">
              <a:latin typeface="TH SarabunPSK" panose="020B0500040200020003" pitchFamily="34" charset="-34"/>
              <a:cs typeface="+mj-cs"/>
            </a:endParaRPr>
          </a:p>
          <a:p>
            <a:pPr marL="457200" indent="-457200">
              <a:buFont typeface="+mj-lt"/>
              <a:buAutoNum type="arabicPeriod"/>
            </a:pPr>
            <a:endParaRPr lang="en-US" sz="4000" dirty="0">
              <a:latin typeface="TH SarabunPSK" panose="020B0500040200020003" pitchFamily="34" charset="-34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586977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99EFD-C084-72FD-2BC4-C23650F6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will</a:t>
            </a:r>
            <a:endParaRPr lang="th-TH" dirty="0"/>
          </a:p>
        </p:txBody>
      </p:sp>
      <p:pic>
        <p:nvPicPr>
          <p:cNvPr id="2056" name="Picture 8" descr="Depth Estimation and Object Detection for Mono Camera - YouTube">
            <a:extLst>
              <a:ext uri="{FF2B5EF4-FFF2-40B4-BE49-F238E27FC236}">
                <a16:creationId xmlns:a16="http://schemas.microsoft.com/office/drawing/2014/main" id="{B23B6B63-EADE-BCFF-BEDD-49E723D5E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6045" y="2227538"/>
            <a:ext cx="4627842" cy="2603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419FEA-A850-3A3C-EDAF-5211A9531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971" y="2384155"/>
            <a:ext cx="3632574" cy="244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276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D1218-6A7D-5AF1-413D-7761B41EC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of work</a:t>
            </a:r>
            <a:endParaRPr lang="th-TH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D2646F-6FD0-8E20-718B-2FE6C995B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0615" y="1846263"/>
            <a:ext cx="9231095" cy="4022725"/>
          </a:xfrm>
        </p:spPr>
      </p:pic>
    </p:spTree>
    <p:extLst>
      <p:ext uri="{BB962C8B-B14F-4D97-AF65-F5344CB8AC3E}">
        <p14:creationId xmlns:p14="http://schemas.microsoft.com/office/powerpoint/2010/main" val="28365711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Scope </a:t>
            </a:r>
            <a:r>
              <a:rPr lang="en-US" sz="4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opentopic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937710" y="362878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937710" y="283399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205323" y="3253085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detection</a:t>
            </a:r>
            <a:endParaRPr lang="th-T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5941547" y="4242380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estimate pose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>
            <a:off x="4963289" y="3562178"/>
            <a:ext cx="1857241" cy="680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15EAE2-BEB0-8A4A-B669-B7FC9EF4AAEB}"/>
              </a:ext>
            </a:extLst>
          </p:cNvPr>
          <p:cNvCxnSpPr>
            <a:stCxn id="4" idx="2"/>
            <a:endCxn id="19" idx="1"/>
          </p:cNvCxnSpPr>
          <p:nvPr/>
        </p:nvCxnSpPr>
        <p:spPr>
          <a:xfrm rot="16200000" flipH="1">
            <a:off x="3726871" y="2336796"/>
            <a:ext cx="304499" cy="41248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5B4911ED-ADE8-ECFF-EF48-8489DD6F63BC}"/>
              </a:ext>
            </a:extLst>
          </p:cNvPr>
          <p:cNvSpPr/>
          <p:nvPr/>
        </p:nvSpPr>
        <p:spPr>
          <a:xfrm>
            <a:off x="8878933" y="356217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  <a:endParaRPr lang="th-TH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7D6E39-2396-7662-0DF1-9B6562C44EB0}"/>
              </a:ext>
            </a:extLst>
          </p:cNvPr>
          <p:cNvSpPr/>
          <p:nvPr/>
        </p:nvSpPr>
        <p:spPr>
          <a:xfrm>
            <a:off x="682886" y="2500604"/>
            <a:ext cx="10571404" cy="2836505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C7FCF1D3-ADC9-7AE2-A654-79ACDA4083E4}"/>
              </a:ext>
            </a:extLst>
          </p:cNvPr>
          <p:cNvSpPr/>
          <p:nvPr/>
        </p:nvSpPr>
        <p:spPr>
          <a:xfrm>
            <a:off x="2731231" y="3152038"/>
            <a:ext cx="438537" cy="7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4DE430D-9022-B03C-10DF-78EB6E460037}"/>
              </a:ext>
            </a:extLst>
          </p:cNvPr>
          <p:cNvCxnSpPr>
            <a:stCxn id="19" idx="3"/>
          </p:cNvCxnSpPr>
          <p:nvPr/>
        </p:nvCxnSpPr>
        <p:spPr>
          <a:xfrm flipV="1">
            <a:off x="7699513" y="3760237"/>
            <a:ext cx="1248544" cy="791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387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2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937710" y="362878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937710" y="283399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205323" y="3253085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detection</a:t>
            </a:r>
            <a:endParaRPr lang="th-T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5941547" y="4242380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estimate pose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>
            <a:off x="4963289" y="3562178"/>
            <a:ext cx="1857241" cy="680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15EAE2-BEB0-8A4A-B669-B7FC9EF4AAEB}"/>
              </a:ext>
            </a:extLst>
          </p:cNvPr>
          <p:cNvCxnSpPr>
            <a:stCxn id="4" idx="2"/>
            <a:endCxn id="19" idx="1"/>
          </p:cNvCxnSpPr>
          <p:nvPr/>
        </p:nvCxnSpPr>
        <p:spPr>
          <a:xfrm rot="16200000" flipH="1">
            <a:off x="3726871" y="2336796"/>
            <a:ext cx="304499" cy="41248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D38B12D5-E6AD-87F7-F331-B2B383A4D8F8}"/>
              </a:ext>
            </a:extLst>
          </p:cNvPr>
          <p:cNvSpPr/>
          <p:nvPr/>
        </p:nvSpPr>
        <p:spPr>
          <a:xfrm>
            <a:off x="8033657" y="2621902"/>
            <a:ext cx="681131" cy="2498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4911ED-ADE8-ECFF-EF48-8489DD6F63BC}"/>
              </a:ext>
            </a:extLst>
          </p:cNvPr>
          <p:cNvSpPr/>
          <p:nvPr/>
        </p:nvSpPr>
        <p:spPr>
          <a:xfrm>
            <a:off x="8878933" y="356217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  <a:endParaRPr lang="th-TH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7D6E39-2396-7662-0DF1-9B6562C44EB0}"/>
              </a:ext>
            </a:extLst>
          </p:cNvPr>
          <p:cNvSpPr/>
          <p:nvPr/>
        </p:nvSpPr>
        <p:spPr>
          <a:xfrm>
            <a:off x="824500" y="2738991"/>
            <a:ext cx="1967888" cy="1620884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C7FCF1D3-ADC9-7AE2-A654-79ACDA4083E4}"/>
              </a:ext>
            </a:extLst>
          </p:cNvPr>
          <p:cNvSpPr/>
          <p:nvPr/>
        </p:nvSpPr>
        <p:spPr>
          <a:xfrm>
            <a:off x="2731231" y="3152038"/>
            <a:ext cx="438537" cy="7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606166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3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937710" y="362878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937710" y="283399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205323" y="3253085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detection</a:t>
            </a:r>
            <a:endParaRPr lang="th-T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5941547" y="4242380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estimate pose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>
            <a:off x="4963289" y="3562178"/>
            <a:ext cx="1857241" cy="680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15EAE2-BEB0-8A4A-B669-B7FC9EF4AAEB}"/>
              </a:ext>
            </a:extLst>
          </p:cNvPr>
          <p:cNvCxnSpPr>
            <a:stCxn id="4" idx="2"/>
            <a:endCxn id="19" idx="1"/>
          </p:cNvCxnSpPr>
          <p:nvPr/>
        </p:nvCxnSpPr>
        <p:spPr>
          <a:xfrm rot="16200000" flipH="1">
            <a:off x="3726871" y="2336796"/>
            <a:ext cx="304499" cy="41248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D38B12D5-E6AD-87F7-F331-B2B383A4D8F8}"/>
              </a:ext>
            </a:extLst>
          </p:cNvPr>
          <p:cNvSpPr/>
          <p:nvPr/>
        </p:nvSpPr>
        <p:spPr>
          <a:xfrm>
            <a:off x="8033657" y="2621902"/>
            <a:ext cx="681131" cy="2498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4911ED-ADE8-ECFF-EF48-8489DD6F63BC}"/>
              </a:ext>
            </a:extLst>
          </p:cNvPr>
          <p:cNvSpPr/>
          <p:nvPr/>
        </p:nvSpPr>
        <p:spPr>
          <a:xfrm>
            <a:off x="8878933" y="356217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  <a:endParaRPr lang="th-TH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7D6E39-2396-7662-0DF1-9B6562C44EB0}"/>
              </a:ext>
            </a:extLst>
          </p:cNvPr>
          <p:cNvSpPr/>
          <p:nvPr/>
        </p:nvSpPr>
        <p:spPr>
          <a:xfrm>
            <a:off x="3092984" y="2778339"/>
            <a:ext cx="4776527" cy="2260192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C7FCF1D3-ADC9-7AE2-A654-79ACDA4083E4}"/>
              </a:ext>
            </a:extLst>
          </p:cNvPr>
          <p:cNvSpPr/>
          <p:nvPr/>
        </p:nvSpPr>
        <p:spPr>
          <a:xfrm>
            <a:off x="2731231" y="3152038"/>
            <a:ext cx="438537" cy="7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7477001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DABD5-C156-15F3-90B9-9B4E7FEB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3</a:t>
            </a:r>
            <a:endParaRPr lang="th-TH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E269C2-F98E-F559-28AC-4131550636D6}"/>
              </a:ext>
            </a:extLst>
          </p:cNvPr>
          <p:cNvSpPr/>
          <p:nvPr/>
        </p:nvSpPr>
        <p:spPr>
          <a:xfrm>
            <a:off x="937710" y="362878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Depth camera</a:t>
            </a:r>
            <a:endParaRPr lang="th-TH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A73F4B-F67E-0FDE-2678-26E018AFD93C}"/>
              </a:ext>
            </a:extLst>
          </p:cNvPr>
          <p:cNvSpPr/>
          <p:nvPr/>
        </p:nvSpPr>
        <p:spPr>
          <a:xfrm>
            <a:off x="937710" y="283399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  <a:endParaRPr lang="th-TH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7A2AC45-A1E4-6A46-0311-8F0FC8C4DFFF}"/>
              </a:ext>
            </a:extLst>
          </p:cNvPr>
          <p:cNvSpPr/>
          <p:nvPr/>
        </p:nvSpPr>
        <p:spPr>
          <a:xfrm>
            <a:off x="3205323" y="3253085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detection</a:t>
            </a:r>
            <a:endParaRPr lang="th-TH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6C63BFA-ED43-64F3-2A00-C222E6AAA276}"/>
              </a:ext>
            </a:extLst>
          </p:cNvPr>
          <p:cNvSpPr/>
          <p:nvPr/>
        </p:nvSpPr>
        <p:spPr>
          <a:xfrm>
            <a:off x="5941547" y="4242380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Node estimate pose</a:t>
            </a:r>
            <a:endParaRPr lang="th-TH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DF29739-3326-2D68-CA1B-BE27DC7BA014}"/>
              </a:ext>
            </a:extLst>
          </p:cNvPr>
          <p:cNvCxnSpPr>
            <a:cxnSpLocks/>
            <a:stCxn id="11" idx="3"/>
            <a:endCxn id="19" idx="0"/>
          </p:cNvCxnSpPr>
          <p:nvPr/>
        </p:nvCxnSpPr>
        <p:spPr>
          <a:xfrm>
            <a:off x="4963289" y="3562178"/>
            <a:ext cx="1857241" cy="680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9F15EAE2-BEB0-8A4A-B669-B7FC9EF4AAEB}"/>
              </a:ext>
            </a:extLst>
          </p:cNvPr>
          <p:cNvCxnSpPr>
            <a:stCxn id="4" idx="2"/>
            <a:endCxn id="19" idx="1"/>
          </p:cNvCxnSpPr>
          <p:nvPr/>
        </p:nvCxnSpPr>
        <p:spPr>
          <a:xfrm rot="16200000" flipH="1">
            <a:off x="3726871" y="2336796"/>
            <a:ext cx="304499" cy="41248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Brace 20">
            <a:extLst>
              <a:ext uri="{FF2B5EF4-FFF2-40B4-BE49-F238E27FC236}">
                <a16:creationId xmlns:a16="http://schemas.microsoft.com/office/drawing/2014/main" id="{D38B12D5-E6AD-87F7-F331-B2B383A4D8F8}"/>
              </a:ext>
            </a:extLst>
          </p:cNvPr>
          <p:cNvSpPr/>
          <p:nvPr/>
        </p:nvSpPr>
        <p:spPr>
          <a:xfrm>
            <a:off x="8033657" y="2621902"/>
            <a:ext cx="681131" cy="2498739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B4911ED-ADE8-ECFF-EF48-8489DD6F63BC}"/>
              </a:ext>
            </a:extLst>
          </p:cNvPr>
          <p:cNvSpPr/>
          <p:nvPr/>
        </p:nvSpPr>
        <p:spPr>
          <a:xfrm>
            <a:off x="8878933" y="3562178"/>
            <a:ext cx="1757966" cy="6181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Testing</a:t>
            </a:r>
            <a:endParaRPr lang="th-TH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7D6E39-2396-7662-0DF1-9B6562C44EB0}"/>
              </a:ext>
            </a:extLst>
          </p:cNvPr>
          <p:cNvSpPr/>
          <p:nvPr/>
        </p:nvSpPr>
        <p:spPr>
          <a:xfrm>
            <a:off x="3205323" y="3253084"/>
            <a:ext cx="1757966" cy="618187"/>
          </a:xfrm>
          <a:prstGeom prst="rect">
            <a:avLst/>
          </a:prstGeom>
          <a:noFill/>
          <a:ln w="762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39" name="Right Brace 38">
            <a:extLst>
              <a:ext uri="{FF2B5EF4-FFF2-40B4-BE49-F238E27FC236}">
                <a16:creationId xmlns:a16="http://schemas.microsoft.com/office/drawing/2014/main" id="{C7FCF1D3-ADC9-7AE2-A654-79ACDA4083E4}"/>
              </a:ext>
            </a:extLst>
          </p:cNvPr>
          <p:cNvSpPr/>
          <p:nvPr/>
        </p:nvSpPr>
        <p:spPr>
          <a:xfrm>
            <a:off x="2731231" y="3152038"/>
            <a:ext cx="438537" cy="79479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2427795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1A1BA-E3AD-AEBF-787F-36E8575C5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Node detection</a:t>
            </a:r>
            <a:endParaRPr lang="th-TH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67AD57-C6F3-FCF8-B015-E18121E2D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174" y="1737360"/>
            <a:ext cx="9281651" cy="45004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F19A0A-0330-813E-16BB-E0ACB52B013D}"/>
              </a:ext>
            </a:extLst>
          </p:cNvPr>
          <p:cNvSpPr txBox="1"/>
          <p:nvPr/>
        </p:nvSpPr>
        <p:spPr>
          <a:xfrm>
            <a:off x="8574833" y="4711960"/>
            <a:ext cx="1856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Subscriber Node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8C6CA1-2DB7-6DA4-4B99-C153E32E8C8A}"/>
              </a:ext>
            </a:extLst>
          </p:cNvPr>
          <p:cNvSpPr txBox="1"/>
          <p:nvPr/>
        </p:nvSpPr>
        <p:spPr>
          <a:xfrm>
            <a:off x="8712484" y="2782669"/>
            <a:ext cx="1856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subscriber Node with time sleep</a:t>
            </a:r>
            <a:endParaRPr lang="th-TH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CC7BF7-62FB-DFC0-F9C5-A134926000A3}"/>
              </a:ext>
            </a:extLst>
          </p:cNvPr>
          <p:cNvSpPr txBox="1"/>
          <p:nvPr/>
        </p:nvSpPr>
        <p:spPr>
          <a:xfrm>
            <a:off x="4960620" y="2133600"/>
            <a:ext cx="1226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publisher</a:t>
            </a:r>
            <a:endParaRPr lang="th-TH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04486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Topics vs. Services vs. Actions in ROS2-Based Projects – Automatic Addison">
            <a:extLst>
              <a:ext uri="{FF2B5EF4-FFF2-40B4-BE49-F238E27FC236}">
                <a16:creationId xmlns:a16="http://schemas.microsoft.com/office/drawing/2014/main" id="{FFDF3324-C77E-93D8-D384-9F5A395591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26"/>
          <a:stretch/>
        </p:blipFill>
        <p:spPr bwMode="auto">
          <a:xfrm>
            <a:off x="2052484" y="2006082"/>
            <a:ext cx="7897761" cy="4265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806913-C7B5-AA54-79E5-060AC2649D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endParaRPr lang="th-TH" dirty="0"/>
          </a:p>
        </p:txBody>
      </p:sp>
      <p:pic>
        <p:nvPicPr>
          <p:cNvPr id="1026" name="Picture 2" descr="Image Types in the Toolbox - MATLAB &amp; Simulink">
            <a:extLst>
              <a:ext uri="{FF2B5EF4-FFF2-40B4-BE49-F238E27FC236}">
                <a16:creationId xmlns:a16="http://schemas.microsoft.com/office/drawing/2014/main" id="{3A3D56B5-B3DA-EE87-F1B0-8723668D4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0186" y="4178747"/>
            <a:ext cx="5216605" cy="1731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ow do you make an Android loading icon in Illustrator? - Graphic Design  Stack Exchange | Loading icon, Icon, Picture logo">
            <a:extLst>
              <a:ext uri="{FF2B5EF4-FFF2-40B4-BE49-F238E27FC236}">
                <a16:creationId xmlns:a16="http://schemas.microsoft.com/office/drawing/2014/main" id="{C937B313-6B4F-9934-F57F-0656B47EF5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61951" y1="51556" x2="61301" y2="45111"/>
                        <a14:foregroundMark x1="62114" y1="48222" x2="61789" y2="40222"/>
                        <a14:foregroundMark x1="63089" y1="51333" x2="62439" y2="46889"/>
                        <a14:foregroundMark x1="62602" y1="50444" x2="62602" y2="46000"/>
                        <a14:foregroundMark x1="62602" y1="47333" x2="60000" y2="39556"/>
                        <a14:foregroundMark x1="62927" y1="51778" x2="62276" y2="44667"/>
                        <a14:foregroundMark x1="62764" y1="51111" x2="62764" y2="48222"/>
                        <a14:foregroundMark x1="62276" y1="50667" x2="62276" y2="50667"/>
                        <a14:foregroundMark x1="62276" y1="50667" x2="62276" y2="49111"/>
                        <a14:backgroundMark x1="62297" y1="45565" x2="62276" y2="45333"/>
                        <a14:backgroundMark x1="62764" y1="50667" x2="62671" y2="496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494" t="24599" r="34915" b="26639"/>
          <a:stretch/>
        </p:blipFill>
        <p:spPr bwMode="auto">
          <a:xfrm>
            <a:off x="2332654" y="3656233"/>
            <a:ext cx="1101011" cy="1045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alSense Depth Camera D455 - Intel | Mouser">
            <a:extLst>
              <a:ext uri="{FF2B5EF4-FFF2-40B4-BE49-F238E27FC236}">
                <a16:creationId xmlns:a16="http://schemas.microsoft.com/office/drawing/2014/main" id="{3B11DAA7-AEAC-FBF1-7832-4BFB950F6A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55" b="24845"/>
          <a:stretch/>
        </p:blipFill>
        <p:spPr bwMode="auto">
          <a:xfrm>
            <a:off x="8106972" y="1850216"/>
            <a:ext cx="2936158" cy="1094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17B6C4-2F61-EF18-E7EF-A8BFF393DE4C}"/>
              </a:ext>
            </a:extLst>
          </p:cNvPr>
          <p:cNvSpPr txBox="1"/>
          <p:nvPr/>
        </p:nvSpPr>
        <p:spPr>
          <a:xfrm>
            <a:off x="10139516" y="5648809"/>
            <a:ext cx="2172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1280x720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0705755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C8C41-CB75-AEE7-FF77-07DB452BE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QOS</a:t>
            </a:r>
            <a:endParaRPr lang="th-TH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711C9B-35D6-D4B6-C50A-01C7A886E9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06" t="12053"/>
          <a:stretch/>
        </p:blipFill>
        <p:spPr>
          <a:xfrm>
            <a:off x="4028817" y="1875452"/>
            <a:ext cx="4319541" cy="439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896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337</TotalTime>
  <Words>193</Words>
  <Application>Microsoft Office PowerPoint</Application>
  <PresentationFormat>Widescreen</PresentationFormat>
  <Paragraphs>72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Calibri</vt:lpstr>
      <vt:lpstr>Calibri Light</vt:lpstr>
      <vt:lpstr>TH SarabunPSK</vt:lpstr>
      <vt:lpstr>Retrospect</vt:lpstr>
      <vt:lpstr>PowerPoint Presentation</vt:lpstr>
      <vt:lpstr>Scope will</vt:lpstr>
      <vt:lpstr>Scope opentopic</vt:lpstr>
      <vt:lpstr>Scrum 2</vt:lpstr>
      <vt:lpstr>Scrum 3</vt:lpstr>
      <vt:lpstr>Scrum 3</vt:lpstr>
      <vt:lpstr>Node detection</vt:lpstr>
      <vt:lpstr>Problem</vt:lpstr>
      <vt:lpstr>QOS</vt:lpstr>
      <vt:lpstr>QOS</vt:lpstr>
      <vt:lpstr>Node detection</vt:lpstr>
      <vt:lpstr>Scrum 3</vt:lpstr>
      <vt:lpstr>Scrum 3</vt:lpstr>
      <vt:lpstr>Node estimate pose</vt:lpstr>
      <vt:lpstr>Node estimate pose</vt:lpstr>
      <vt:lpstr>Scrum 3-4</vt:lpstr>
      <vt:lpstr>Ros bag</vt:lpstr>
      <vt:lpstr>What blocks you.</vt:lpstr>
      <vt:lpstr>What you will do next week.</vt:lpstr>
      <vt:lpstr>Proof of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WEERAPAT SUPAPORNOPAS</dc:creator>
  <cp:lastModifiedBy>WEERAPAT SUPAPORNOPAS</cp:lastModifiedBy>
  <cp:revision>49</cp:revision>
  <dcterms:created xsi:type="dcterms:W3CDTF">2023-03-21T16:28:47Z</dcterms:created>
  <dcterms:modified xsi:type="dcterms:W3CDTF">2023-04-26T07:38:16Z</dcterms:modified>
</cp:coreProperties>
</file>

<file path=docProps/thumbnail.jpeg>
</file>